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3" r:id="rId6"/>
    <p:sldId id="260" r:id="rId7"/>
    <p:sldId id="257" r:id="rId8"/>
    <p:sldId id="266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900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2.png>
</file>

<file path=ppt/media/image3.jpeg>
</file>

<file path=ppt/media/image4.png>
</file>

<file path=ppt/media/image5.jpeg>
</file>

<file path=ppt/media/image6.jpe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oftuni.bg/users/profile/show/vasilsk" TargetMode="External"/><Relationship Id="rId4" Type="http://schemas.openxmlformats.org/officeDocument/2006/relationships/hyperlink" Target="https://softuni.bg/users/profile/show/yuli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ith.meandmy.softuni-friends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liott-SoftUni/Teamwork-Project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38600" y="-781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aaaa\Desktop\vlad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3870" y="-628650"/>
            <a:ext cx="4029075" cy="717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43400" y="2190750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    TEAM “ELLIOTT”</a:t>
            </a:r>
            <a:endParaRPr lang="bg-BG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3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49152" y="-400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191000" y="1859399"/>
            <a:ext cx="4876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0" dirty="0" smtClean="0">
                <a:solidFill>
                  <a:schemeClr val="bg1"/>
                </a:solidFill>
              </a:rPr>
              <a:t>Thank you!</a:t>
            </a:r>
            <a:endParaRPr lang="bg-BG" sz="7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0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38600" y="-1924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aaaa\WebstormProjects\Elliot\Jungle_Things\Nakov\nakov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678" y="0"/>
            <a:ext cx="3295064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62400" y="1100376"/>
            <a:ext cx="4876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Team members:</a:t>
            </a:r>
            <a:endParaRPr lang="bg-BG" sz="5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62400" y="2322552"/>
            <a:ext cx="449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000" dirty="0" err="1" smtClean="0">
                <a:solidFill>
                  <a:schemeClr val="bg1"/>
                </a:solidFill>
              </a:rPr>
              <a:t>Yulia</a:t>
            </a:r>
            <a:r>
              <a:rPr lang="en-US" sz="3000" dirty="0" smtClean="0">
                <a:solidFill>
                  <a:schemeClr val="bg1"/>
                </a:solidFill>
              </a:rPr>
              <a:t> </a:t>
            </a:r>
            <a:r>
              <a:rPr lang="en-US" sz="3000" dirty="0" err="1" smtClean="0">
                <a:solidFill>
                  <a:schemeClr val="bg1"/>
                </a:solidFill>
              </a:rPr>
              <a:t>Tenincheva</a:t>
            </a:r>
            <a:r>
              <a:rPr lang="en-US" sz="3000" dirty="0" smtClean="0">
                <a:solidFill>
                  <a:schemeClr val="bg1"/>
                </a:solidFill>
              </a:rPr>
              <a:t> (</a:t>
            </a:r>
            <a:r>
              <a:rPr lang="en-US" sz="3000" dirty="0" err="1" smtClean="0">
                <a:solidFill>
                  <a:schemeClr val="bg1"/>
                </a:solidFill>
                <a:hlinkClick r:id="rId4"/>
              </a:rPr>
              <a:t>Yulia</a:t>
            </a:r>
            <a:r>
              <a:rPr lang="en-US" sz="3000" dirty="0" smtClean="0">
                <a:solidFill>
                  <a:schemeClr val="bg1"/>
                </a:solidFill>
              </a:rPr>
              <a:t>)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62400" y="3008352"/>
            <a:ext cx="449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000" dirty="0" err="1" smtClean="0">
                <a:solidFill>
                  <a:schemeClr val="bg1"/>
                </a:solidFill>
              </a:rPr>
              <a:t>Vasil</a:t>
            </a:r>
            <a:r>
              <a:rPr lang="en-US" sz="3000" dirty="0" smtClean="0">
                <a:solidFill>
                  <a:schemeClr val="bg1"/>
                </a:solidFill>
              </a:rPr>
              <a:t> </a:t>
            </a:r>
            <a:r>
              <a:rPr lang="en-US" sz="3000" dirty="0" err="1" smtClean="0">
                <a:solidFill>
                  <a:schemeClr val="bg1"/>
                </a:solidFill>
              </a:rPr>
              <a:t>Kaludov</a:t>
            </a:r>
            <a:r>
              <a:rPr lang="en-US" sz="3000" dirty="0" smtClean="0">
                <a:solidFill>
                  <a:schemeClr val="bg1"/>
                </a:solidFill>
              </a:rPr>
              <a:t> (</a:t>
            </a:r>
            <a:r>
              <a:rPr lang="en-US" sz="3000" dirty="0" err="1" smtClean="0">
                <a:solidFill>
                  <a:schemeClr val="bg1"/>
                </a:solidFill>
                <a:hlinkClick r:id="rId5"/>
              </a:rPr>
              <a:t>Vasilsk</a:t>
            </a:r>
            <a:r>
              <a:rPr lang="en-US" sz="3000" dirty="0" smtClean="0">
                <a:solidFill>
                  <a:schemeClr val="bg1"/>
                </a:solidFill>
              </a:rPr>
              <a:t>)</a:t>
            </a:r>
            <a:endParaRPr lang="bg-BG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80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624013" y="-1480425"/>
            <a:ext cx="14273213" cy="877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90600" y="714911"/>
            <a:ext cx="4648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Our goals:</a:t>
            </a:r>
            <a:endParaRPr lang="bg-BG" sz="6000" dirty="0">
              <a:solidFill>
                <a:schemeClr val="bg1"/>
              </a:solidFill>
            </a:endParaRPr>
          </a:p>
        </p:txBody>
      </p:sp>
      <p:pic>
        <p:nvPicPr>
          <p:cNvPr id="4098" name="Picture 2" descr="C:\Users\aaaaa\WebstormProjects\Elliot\Jungle_Things\Nakov\10294309_647526715327345_7294466291188407132_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00" y="-171450"/>
            <a:ext cx="3962904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7200" y="2190750"/>
            <a:ext cx="449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000" dirty="0" smtClean="0">
                <a:solidFill>
                  <a:schemeClr val="bg1"/>
                </a:solidFill>
              </a:rPr>
              <a:t>To Learn new things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2855952"/>
            <a:ext cx="449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000" dirty="0" smtClean="0">
                <a:solidFill>
                  <a:schemeClr val="bg1"/>
                </a:solidFill>
              </a:rPr>
              <a:t>To Work In </a:t>
            </a:r>
            <a:r>
              <a:rPr lang="en-US" sz="3000" dirty="0">
                <a:solidFill>
                  <a:schemeClr val="bg1"/>
                </a:solidFill>
              </a:rPr>
              <a:t>T</a:t>
            </a:r>
            <a:r>
              <a:rPr lang="en-US" sz="3000" dirty="0" smtClean="0">
                <a:solidFill>
                  <a:schemeClr val="bg1"/>
                </a:solidFill>
              </a:rPr>
              <a:t>eam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" y="4375487"/>
            <a:ext cx="655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  <a:hlinkClick r:id="rId4"/>
              </a:rPr>
              <a:t>http://with.meandmy.softuni-friends.org</a:t>
            </a:r>
            <a:endParaRPr lang="en-US" sz="3000" dirty="0" smtClean="0">
              <a:solidFill>
                <a:schemeClr val="bg1"/>
              </a:solidFill>
            </a:endParaRPr>
          </a:p>
          <a:p>
            <a:endParaRPr lang="bg-BG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80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38600" y="-781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410200" y="410111"/>
            <a:ext cx="373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GUMBY</a:t>
            </a:r>
          </a:p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CSS Framework</a:t>
            </a:r>
            <a:endParaRPr lang="bg-BG" sz="3000" dirty="0">
              <a:solidFill>
                <a:schemeClr val="bg1"/>
              </a:solidFill>
            </a:endParaRPr>
          </a:p>
        </p:txBody>
      </p:sp>
      <p:pic>
        <p:nvPicPr>
          <p:cNvPr id="5122" name="Picture 2" descr="C:\Users\aaaaa\WebstormProjects\Elliot\Jungle_Things\25028797-tribal-vintage-native-american-set-of-symbol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133350"/>
            <a:ext cx="529590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486400" y="1276350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+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10200" y="1865352"/>
            <a:ext cx="3733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SASS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34000" y="2876550"/>
            <a:ext cx="3733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Responsive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86400" y="2398752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+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86400" y="3465552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+</a:t>
            </a:r>
            <a:endParaRPr lang="bg-BG" sz="30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86400" y="3998952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 smtClean="0">
                <a:solidFill>
                  <a:schemeClr val="bg1"/>
                </a:solidFill>
              </a:rPr>
              <a:t>JS &amp; CSS3 Animations</a:t>
            </a:r>
            <a:endParaRPr lang="bg-BG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20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2057400" y="-807721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742950"/>
            <a:ext cx="4648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Validate</a:t>
            </a:r>
            <a:endParaRPr lang="bg-BG" sz="7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1962150"/>
            <a:ext cx="3733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>
                <a:solidFill>
                  <a:schemeClr val="bg1"/>
                </a:solidFill>
              </a:rPr>
              <a:t>HTML5 &amp; CSS3</a:t>
            </a:r>
            <a:endParaRPr lang="bg-BG" sz="3000" dirty="0">
              <a:solidFill>
                <a:schemeClr val="bg1"/>
              </a:solidFill>
            </a:endParaRPr>
          </a:p>
        </p:txBody>
      </p:sp>
      <p:pic>
        <p:nvPicPr>
          <p:cNvPr id="6146" name="Picture 2" descr="C:\Users\aaaaa\WebstormProjects\Elliot\Jungle_Things\nakov-shama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845" y="-61843"/>
            <a:ext cx="5478355" cy="545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aaaaa\WebstormProjects\Elliot\Jungle_Things\Shaman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3028950"/>
            <a:ext cx="1435100" cy="164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33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38600" y="-781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0" y="1200150"/>
            <a:ext cx="464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   </a:t>
            </a:r>
            <a:r>
              <a:rPr lang="en-US" sz="8000" dirty="0" err="1" smtClean="0">
                <a:solidFill>
                  <a:schemeClr val="bg1"/>
                </a:solidFill>
              </a:rPr>
              <a:t>GitHub</a:t>
            </a:r>
            <a:endParaRPr lang="bg-BG" sz="8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19400" y="2724150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hlinkClick r:id="rId3"/>
              </a:rPr>
              <a:t>https://github.com/Elliott-SoftUni/Teamwork-Project</a:t>
            </a:r>
            <a:r>
              <a:rPr lang="en-GB" sz="2000" dirty="0" smtClean="0">
                <a:solidFill>
                  <a:schemeClr val="bg1"/>
                </a:solidFill>
                <a:hlinkClick r:id="rId3"/>
              </a:rPr>
              <a:t>/</a:t>
            </a:r>
            <a:endParaRPr lang="en-US" sz="2000" dirty="0" smtClean="0">
              <a:solidFill>
                <a:schemeClr val="bg1"/>
              </a:solidFill>
            </a:endParaRPr>
          </a:p>
          <a:p>
            <a:endParaRPr lang="en-GB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80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38600" y="-7810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43400" y="2190750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    TEAM “ELLIOTT”</a:t>
            </a:r>
            <a:endParaRPr lang="bg-BG" sz="80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aaaaa\WebstormProjects\Elliot\conflic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-323850"/>
            <a:ext cx="11563350" cy="6501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aaaa\WebstormProjects\Elliot\conflict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047750"/>
            <a:ext cx="8041861" cy="452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43200" y="2133421"/>
            <a:ext cx="251460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200" dirty="0"/>
              <a:t>WOW</a:t>
            </a:r>
            <a:endParaRPr lang="bg-BG" sz="7200" dirty="0"/>
          </a:p>
        </p:txBody>
      </p:sp>
    </p:spTree>
    <p:extLst>
      <p:ext uri="{BB962C8B-B14F-4D97-AF65-F5344CB8AC3E}">
        <p14:creationId xmlns:p14="http://schemas.microsoft.com/office/powerpoint/2010/main" val="319127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48589" y="-3389308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85800" y="947976"/>
            <a:ext cx="6705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You can contribute too!</a:t>
            </a:r>
            <a:endParaRPr lang="bg-BG" sz="5000" dirty="0">
              <a:solidFill>
                <a:schemeClr val="bg1"/>
              </a:solidFill>
            </a:endParaRPr>
          </a:p>
        </p:txBody>
      </p:sp>
      <p:pic>
        <p:nvPicPr>
          <p:cNvPr id="4" name="Picture 2" descr="C:\Users\aaaaa\WebstormProjects\Elliot\Teamwork-Project\Gumby-master\img\comeToTheDarkSid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268855"/>
            <a:ext cx="2952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75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026" name="Picture 2" descr="C:\Users\aaaaa\WebstormProjects\Elliot\Jungle_Things\floral_background_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8752" y="-2609850"/>
            <a:ext cx="13936152" cy="856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05200" y="180022"/>
            <a:ext cx="487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solidFill>
                  <a:schemeClr val="bg1"/>
                </a:solidFill>
              </a:rPr>
              <a:t>What we expect our reaction to be after the team project </a:t>
            </a:r>
            <a:r>
              <a:rPr lang="en-GB" sz="3000" dirty="0" err="1">
                <a:solidFill>
                  <a:schemeClr val="bg1"/>
                </a:solidFill>
              </a:rPr>
              <a:t>defense</a:t>
            </a:r>
            <a:endParaRPr lang="bg-BG" sz="3000" dirty="0">
              <a:solidFill>
                <a:schemeClr val="bg1"/>
              </a:solidFill>
            </a:endParaRPr>
          </a:p>
        </p:txBody>
      </p:sp>
      <p:pic>
        <p:nvPicPr>
          <p:cNvPr id="7170" name="Picture 2" descr="anchorma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9010" y="1885948"/>
            <a:ext cx="4634778" cy="301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06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80</Words>
  <Application>Microsoft Office PowerPoint</Application>
  <PresentationFormat>On-screen Show (16:9)</PresentationFormat>
  <Paragraphs>25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Heru_EldA</dc:creator>
  <cp:lastModifiedBy>kazylia93@mail.ru</cp:lastModifiedBy>
  <cp:revision>12</cp:revision>
  <dcterms:created xsi:type="dcterms:W3CDTF">2006-08-16T00:00:00Z</dcterms:created>
  <dcterms:modified xsi:type="dcterms:W3CDTF">2014-07-04T11:29:02Z</dcterms:modified>
</cp:coreProperties>
</file>

<file path=docProps/thumbnail.jpeg>
</file>